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367058-4D53-4887-833A-EE3C099AE852}" v="1" dt="2022-04-28T22:30:49.445"/>
    <p1510:client id="{5D274A1E-B296-4977-94A7-54E9812974BB}" v="959" dt="2022-04-27T19:30:48.456"/>
    <p1510:client id="{DF8A470F-E4B2-43C7-8917-E624630BB064}" v="261" dt="2022-04-28T22:17:22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28.04.2022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6FFFB50-A522-9D5F-1E61-60999DD59F81}"/>
              </a:ext>
            </a:extLst>
          </p:cNvPr>
          <p:cNvCxnSpPr/>
          <p:nvPr/>
        </p:nvCxnSpPr>
        <p:spPr>
          <a:xfrm flipH="1">
            <a:off x="566410" y="467245"/>
            <a:ext cx="10438" cy="591854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73FBACBC-565F-AB6A-BE35-8E1BCBF46605}"/>
              </a:ext>
            </a:extLst>
          </p:cNvPr>
          <p:cNvCxnSpPr/>
          <p:nvPr/>
        </p:nvCxnSpPr>
        <p:spPr>
          <a:xfrm>
            <a:off x="573586" y="390915"/>
            <a:ext cx="8486383" cy="2087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13F7C0B3-1AB5-108E-73D7-66964D6D7060}"/>
              </a:ext>
            </a:extLst>
          </p:cNvPr>
          <p:cNvCxnSpPr/>
          <p:nvPr/>
        </p:nvCxnSpPr>
        <p:spPr>
          <a:xfrm>
            <a:off x="4220488" y="6313376"/>
            <a:ext cx="7379914" cy="2087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E24F152C-5C5D-86D8-8522-D8D1ADD3F897}"/>
              </a:ext>
            </a:extLst>
          </p:cNvPr>
          <p:cNvCxnSpPr/>
          <p:nvPr/>
        </p:nvCxnSpPr>
        <p:spPr>
          <a:xfrm>
            <a:off x="11649334" y="245432"/>
            <a:ext cx="73070" cy="6127313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5" descr="Uma imagem contendo Logotipo&#10;&#10;Descrição gerada automaticamente">
            <a:extLst>
              <a:ext uri="{FF2B5EF4-FFF2-40B4-BE49-F238E27FC236}">
                <a16:creationId xmlns:a16="http://schemas.microsoft.com/office/drawing/2014/main" id="{A60EDD3A-D24E-7455-B6C0-15D669226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948" y="5862584"/>
            <a:ext cx="2743200" cy="748665"/>
          </a:xfrm>
          <a:prstGeom prst="rect">
            <a:avLst/>
          </a:prstGeom>
        </p:spPr>
      </p:pic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61BB0059-7FDC-5D10-E2B8-60B6C2638B10}"/>
              </a:ext>
            </a:extLst>
          </p:cNvPr>
          <p:cNvCxnSpPr/>
          <p:nvPr/>
        </p:nvCxnSpPr>
        <p:spPr>
          <a:xfrm>
            <a:off x="379826" y="155401"/>
            <a:ext cx="10437" cy="653440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4160850A-411D-6643-DAC0-CCB4FEFF5DB6}"/>
              </a:ext>
            </a:extLst>
          </p:cNvPr>
          <p:cNvCxnSpPr/>
          <p:nvPr/>
        </p:nvCxnSpPr>
        <p:spPr>
          <a:xfrm>
            <a:off x="376564" y="162577"/>
            <a:ext cx="8684710" cy="208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47700D62-D6EB-F2E7-A82A-141136FDEAD6}"/>
              </a:ext>
            </a:extLst>
          </p:cNvPr>
          <p:cNvCxnSpPr/>
          <p:nvPr/>
        </p:nvCxnSpPr>
        <p:spPr>
          <a:xfrm>
            <a:off x="11949437" y="232383"/>
            <a:ext cx="10438" cy="649265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014AFE0B-7FAE-7AD3-63D0-DE3F05AD37C9}"/>
              </a:ext>
            </a:extLst>
          </p:cNvPr>
          <p:cNvCxnSpPr/>
          <p:nvPr/>
        </p:nvCxnSpPr>
        <p:spPr>
          <a:xfrm>
            <a:off x="380477" y="6659146"/>
            <a:ext cx="11586575" cy="52193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5">
            <a:extLst>
              <a:ext uri="{FF2B5EF4-FFF2-40B4-BE49-F238E27FC236}">
                <a16:creationId xmlns:a16="http://schemas.microsoft.com/office/drawing/2014/main" id="{CE7CCF17-5405-8755-26D7-E854C61D3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4483" y="-468684"/>
            <a:ext cx="3045912" cy="27432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2ED97F58-3025-5A6A-0527-B79D19FC7A72}"/>
              </a:ext>
            </a:extLst>
          </p:cNvPr>
          <p:cNvSpPr txBox="1"/>
          <p:nvPr/>
        </p:nvSpPr>
        <p:spPr>
          <a:xfrm>
            <a:off x="4174430" y="3036647"/>
            <a:ext cx="332774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000" b="1" dirty="0">
                <a:latin typeface="Arial"/>
                <a:cs typeface="Calibri"/>
              </a:rPr>
              <a:t>TÍTULO DO PROJETO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EB8668-72C5-C401-8F4A-E26F90C05F82}"/>
              </a:ext>
            </a:extLst>
          </p:cNvPr>
          <p:cNvSpPr txBox="1"/>
          <p:nvPr/>
        </p:nvSpPr>
        <p:spPr>
          <a:xfrm>
            <a:off x="8315194" y="4432126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cs typeface="Calibri"/>
              </a:rPr>
              <a:t>Nome do bolsista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CD84BBD-8B64-050F-138C-E48EF4301AB0}"/>
              </a:ext>
            </a:extLst>
          </p:cNvPr>
          <p:cNvSpPr txBox="1"/>
          <p:nvPr/>
        </p:nvSpPr>
        <p:spPr>
          <a:xfrm>
            <a:off x="8301494" y="470026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cs typeface="Calibri"/>
              </a:rPr>
              <a:t>Nome do orientador (a)</a:t>
            </a:r>
          </a:p>
        </p:txBody>
      </p:sp>
      <p:pic>
        <p:nvPicPr>
          <p:cNvPr id="2" name="Imagem 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F8608C15-0D2E-27BF-5919-68F07F9DE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126" y="5939750"/>
            <a:ext cx="1021394" cy="5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6FFFB50-A522-9D5F-1E61-60999DD59F81}"/>
              </a:ext>
            </a:extLst>
          </p:cNvPr>
          <p:cNvCxnSpPr/>
          <p:nvPr/>
        </p:nvCxnSpPr>
        <p:spPr>
          <a:xfrm flipH="1">
            <a:off x="566410" y="467245"/>
            <a:ext cx="10438" cy="591854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73FBACBC-565F-AB6A-BE35-8E1BCBF46605}"/>
              </a:ext>
            </a:extLst>
          </p:cNvPr>
          <p:cNvCxnSpPr/>
          <p:nvPr/>
        </p:nvCxnSpPr>
        <p:spPr>
          <a:xfrm>
            <a:off x="573586" y="390915"/>
            <a:ext cx="8486383" cy="2087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13F7C0B3-1AB5-108E-73D7-66964D6D7060}"/>
              </a:ext>
            </a:extLst>
          </p:cNvPr>
          <p:cNvCxnSpPr/>
          <p:nvPr/>
        </p:nvCxnSpPr>
        <p:spPr>
          <a:xfrm>
            <a:off x="4220488" y="6313376"/>
            <a:ext cx="7379914" cy="2087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E24F152C-5C5D-86D8-8522-D8D1ADD3F897}"/>
              </a:ext>
            </a:extLst>
          </p:cNvPr>
          <p:cNvCxnSpPr/>
          <p:nvPr/>
        </p:nvCxnSpPr>
        <p:spPr>
          <a:xfrm>
            <a:off x="11649334" y="245432"/>
            <a:ext cx="73070" cy="6127313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5" descr="Uma imagem contendo Logotipo&#10;&#10;Descrição gerada automaticamente">
            <a:extLst>
              <a:ext uri="{FF2B5EF4-FFF2-40B4-BE49-F238E27FC236}">
                <a16:creationId xmlns:a16="http://schemas.microsoft.com/office/drawing/2014/main" id="{A60EDD3A-D24E-7455-B6C0-15D669226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948" y="5862584"/>
            <a:ext cx="2743200" cy="748665"/>
          </a:xfrm>
          <a:prstGeom prst="rect">
            <a:avLst/>
          </a:prstGeom>
        </p:spPr>
      </p:pic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61BB0059-7FDC-5D10-E2B8-60B6C2638B10}"/>
              </a:ext>
            </a:extLst>
          </p:cNvPr>
          <p:cNvCxnSpPr/>
          <p:nvPr/>
        </p:nvCxnSpPr>
        <p:spPr>
          <a:xfrm>
            <a:off x="379826" y="155401"/>
            <a:ext cx="10437" cy="653440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4160850A-411D-6643-DAC0-CCB4FEFF5DB6}"/>
              </a:ext>
            </a:extLst>
          </p:cNvPr>
          <p:cNvCxnSpPr/>
          <p:nvPr/>
        </p:nvCxnSpPr>
        <p:spPr>
          <a:xfrm>
            <a:off x="376564" y="162577"/>
            <a:ext cx="8684710" cy="208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47700D62-D6EB-F2E7-A82A-141136FDEAD6}"/>
              </a:ext>
            </a:extLst>
          </p:cNvPr>
          <p:cNvCxnSpPr/>
          <p:nvPr/>
        </p:nvCxnSpPr>
        <p:spPr>
          <a:xfrm>
            <a:off x="11949437" y="232383"/>
            <a:ext cx="10438" cy="649265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014AFE0B-7FAE-7AD3-63D0-DE3F05AD37C9}"/>
              </a:ext>
            </a:extLst>
          </p:cNvPr>
          <p:cNvCxnSpPr/>
          <p:nvPr/>
        </p:nvCxnSpPr>
        <p:spPr>
          <a:xfrm>
            <a:off x="380477" y="6659146"/>
            <a:ext cx="11586575" cy="52193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5">
            <a:extLst>
              <a:ext uri="{FF2B5EF4-FFF2-40B4-BE49-F238E27FC236}">
                <a16:creationId xmlns:a16="http://schemas.microsoft.com/office/drawing/2014/main" id="{CE7CCF17-5405-8755-26D7-E854C61D3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4483" y="-468684"/>
            <a:ext cx="3045912" cy="27432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CD84BBD-8B64-050F-138C-E48EF4301AB0}"/>
              </a:ext>
            </a:extLst>
          </p:cNvPr>
          <p:cNvSpPr txBox="1"/>
          <p:nvPr/>
        </p:nvSpPr>
        <p:spPr>
          <a:xfrm>
            <a:off x="8301494" y="470026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t-BR" dirty="0">
              <a:cs typeface="Calibri"/>
            </a:endParaRPr>
          </a:p>
        </p:txBody>
      </p:sp>
      <p:pic>
        <p:nvPicPr>
          <p:cNvPr id="2" name="Imagem 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F8608C15-0D2E-27BF-5919-68F07F9DE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126" y="5939750"/>
            <a:ext cx="1021394" cy="59433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67204E5-C9F8-5DCE-001E-462B7467E3C5}"/>
              </a:ext>
            </a:extLst>
          </p:cNvPr>
          <p:cNvSpPr txBox="1"/>
          <p:nvPr/>
        </p:nvSpPr>
        <p:spPr>
          <a:xfrm>
            <a:off x="2177442" y="903962"/>
            <a:ext cx="540497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000" b="1" dirty="0">
                <a:latin typeface="Arial"/>
                <a:cs typeface="Calibri"/>
              </a:rPr>
              <a:t>OBJETIVOS DO PLANO DE ATIVIDADES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88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6FFFB50-A522-9D5F-1E61-60999DD59F81}"/>
              </a:ext>
            </a:extLst>
          </p:cNvPr>
          <p:cNvCxnSpPr/>
          <p:nvPr/>
        </p:nvCxnSpPr>
        <p:spPr>
          <a:xfrm flipH="1">
            <a:off x="566410" y="467245"/>
            <a:ext cx="10438" cy="591854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73FBACBC-565F-AB6A-BE35-8E1BCBF46605}"/>
              </a:ext>
            </a:extLst>
          </p:cNvPr>
          <p:cNvCxnSpPr/>
          <p:nvPr/>
        </p:nvCxnSpPr>
        <p:spPr>
          <a:xfrm>
            <a:off x="573586" y="390915"/>
            <a:ext cx="8486383" cy="2087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13F7C0B3-1AB5-108E-73D7-66964D6D7060}"/>
              </a:ext>
            </a:extLst>
          </p:cNvPr>
          <p:cNvCxnSpPr/>
          <p:nvPr/>
        </p:nvCxnSpPr>
        <p:spPr>
          <a:xfrm>
            <a:off x="4220488" y="6313376"/>
            <a:ext cx="7379914" cy="2087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E24F152C-5C5D-86D8-8522-D8D1ADD3F897}"/>
              </a:ext>
            </a:extLst>
          </p:cNvPr>
          <p:cNvCxnSpPr/>
          <p:nvPr/>
        </p:nvCxnSpPr>
        <p:spPr>
          <a:xfrm>
            <a:off x="11649334" y="245432"/>
            <a:ext cx="73070" cy="6127313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5" descr="Uma imagem contendo Logotipo&#10;&#10;Descrição gerada automaticamente">
            <a:extLst>
              <a:ext uri="{FF2B5EF4-FFF2-40B4-BE49-F238E27FC236}">
                <a16:creationId xmlns:a16="http://schemas.microsoft.com/office/drawing/2014/main" id="{A60EDD3A-D24E-7455-B6C0-15D669226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948" y="5862584"/>
            <a:ext cx="2743200" cy="748665"/>
          </a:xfrm>
          <a:prstGeom prst="rect">
            <a:avLst/>
          </a:prstGeom>
        </p:spPr>
      </p:pic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61BB0059-7FDC-5D10-E2B8-60B6C2638B10}"/>
              </a:ext>
            </a:extLst>
          </p:cNvPr>
          <p:cNvCxnSpPr/>
          <p:nvPr/>
        </p:nvCxnSpPr>
        <p:spPr>
          <a:xfrm>
            <a:off x="379826" y="155401"/>
            <a:ext cx="10437" cy="653440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4160850A-411D-6643-DAC0-CCB4FEFF5DB6}"/>
              </a:ext>
            </a:extLst>
          </p:cNvPr>
          <p:cNvCxnSpPr/>
          <p:nvPr/>
        </p:nvCxnSpPr>
        <p:spPr>
          <a:xfrm>
            <a:off x="376564" y="162577"/>
            <a:ext cx="8684710" cy="208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47700D62-D6EB-F2E7-A82A-141136FDEAD6}"/>
              </a:ext>
            </a:extLst>
          </p:cNvPr>
          <p:cNvCxnSpPr/>
          <p:nvPr/>
        </p:nvCxnSpPr>
        <p:spPr>
          <a:xfrm>
            <a:off x="11949437" y="232383"/>
            <a:ext cx="10438" cy="649265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014AFE0B-7FAE-7AD3-63D0-DE3F05AD37C9}"/>
              </a:ext>
            </a:extLst>
          </p:cNvPr>
          <p:cNvCxnSpPr/>
          <p:nvPr/>
        </p:nvCxnSpPr>
        <p:spPr>
          <a:xfrm>
            <a:off x="380477" y="6659146"/>
            <a:ext cx="11586575" cy="52193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5">
            <a:extLst>
              <a:ext uri="{FF2B5EF4-FFF2-40B4-BE49-F238E27FC236}">
                <a16:creationId xmlns:a16="http://schemas.microsoft.com/office/drawing/2014/main" id="{CE7CCF17-5405-8755-26D7-E854C61D3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4483" y="-468684"/>
            <a:ext cx="3045912" cy="27432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CD84BBD-8B64-050F-138C-E48EF4301AB0}"/>
              </a:ext>
            </a:extLst>
          </p:cNvPr>
          <p:cNvSpPr txBox="1"/>
          <p:nvPr/>
        </p:nvSpPr>
        <p:spPr>
          <a:xfrm>
            <a:off x="8301494" y="470026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t-BR" dirty="0">
              <a:cs typeface="Calibri"/>
            </a:endParaRPr>
          </a:p>
        </p:txBody>
      </p:sp>
      <p:pic>
        <p:nvPicPr>
          <p:cNvPr id="2" name="Imagem 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F8608C15-0D2E-27BF-5919-68F07F9DE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126" y="5939750"/>
            <a:ext cx="1021394" cy="59433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67204E5-C9F8-5DCE-001E-462B7467E3C5}"/>
              </a:ext>
            </a:extLst>
          </p:cNvPr>
          <p:cNvSpPr txBox="1"/>
          <p:nvPr/>
        </p:nvSpPr>
        <p:spPr>
          <a:xfrm>
            <a:off x="2177442" y="903962"/>
            <a:ext cx="540497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000" b="1" dirty="0">
                <a:latin typeface="Arial"/>
                <a:cs typeface="Calibri"/>
              </a:rPr>
              <a:t>ATIVIDADES DESENVOLVIDAS 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25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6FFFB50-A522-9D5F-1E61-60999DD59F81}"/>
              </a:ext>
            </a:extLst>
          </p:cNvPr>
          <p:cNvCxnSpPr/>
          <p:nvPr/>
        </p:nvCxnSpPr>
        <p:spPr>
          <a:xfrm flipH="1">
            <a:off x="566410" y="467245"/>
            <a:ext cx="10438" cy="591854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73FBACBC-565F-AB6A-BE35-8E1BCBF46605}"/>
              </a:ext>
            </a:extLst>
          </p:cNvPr>
          <p:cNvCxnSpPr/>
          <p:nvPr/>
        </p:nvCxnSpPr>
        <p:spPr>
          <a:xfrm>
            <a:off x="573586" y="390915"/>
            <a:ext cx="8486383" cy="2087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13F7C0B3-1AB5-108E-73D7-66964D6D7060}"/>
              </a:ext>
            </a:extLst>
          </p:cNvPr>
          <p:cNvCxnSpPr/>
          <p:nvPr/>
        </p:nvCxnSpPr>
        <p:spPr>
          <a:xfrm>
            <a:off x="4220488" y="6313376"/>
            <a:ext cx="7379914" cy="2087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E24F152C-5C5D-86D8-8522-D8D1ADD3F897}"/>
              </a:ext>
            </a:extLst>
          </p:cNvPr>
          <p:cNvCxnSpPr/>
          <p:nvPr/>
        </p:nvCxnSpPr>
        <p:spPr>
          <a:xfrm>
            <a:off x="11649334" y="245432"/>
            <a:ext cx="73070" cy="6127313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5" descr="Uma imagem contendo Logotipo&#10;&#10;Descrição gerada automaticamente">
            <a:extLst>
              <a:ext uri="{FF2B5EF4-FFF2-40B4-BE49-F238E27FC236}">
                <a16:creationId xmlns:a16="http://schemas.microsoft.com/office/drawing/2014/main" id="{A60EDD3A-D24E-7455-B6C0-15D669226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948" y="5862584"/>
            <a:ext cx="2743200" cy="748665"/>
          </a:xfrm>
          <a:prstGeom prst="rect">
            <a:avLst/>
          </a:prstGeom>
        </p:spPr>
      </p:pic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61BB0059-7FDC-5D10-E2B8-60B6C2638B10}"/>
              </a:ext>
            </a:extLst>
          </p:cNvPr>
          <p:cNvCxnSpPr/>
          <p:nvPr/>
        </p:nvCxnSpPr>
        <p:spPr>
          <a:xfrm>
            <a:off x="379826" y="155401"/>
            <a:ext cx="10437" cy="653440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4160850A-411D-6643-DAC0-CCB4FEFF5DB6}"/>
              </a:ext>
            </a:extLst>
          </p:cNvPr>
          <p:cNvCxnSpPr/>
          <p:nvPr/>
        </p:nvCxnSpPr>
        <p:spPr>
          <a:xfrm>
            <a:off x="376564" y="162577"/>
            <a:ext cx="8684710" cy="208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47700D62-D6EB-F2E7-A82A-141136FDEAD6}"/>
              </a:ext>
            </a:extLst>
          </p:cNvPr>
          <p:cNvCxnSpPr/>
          <p:nvPr/>
        </p:nvCxnSpPr>
        <p:spPr>
          <a:xfrm>
            <a:off x="11949437" y="232383"/>
            <a:ext cx="10438" cy="649265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014AFE0B-7FAE-7AD3-63D0-DE3F05AD37C9}"/>
              </a:ext>
            </a:extLst>
          </p:cNvPr>
          <p:cNvCxnSpPr/>
          <p:nvPr/>
        </p:nvCxnSpPr>
        <p:spPr>
          <a:xfrm>
            <a:off x="380477" y="6659146"/>
            <a:ext cx="11586575" cy="52193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5">
            <a:extLst>
              <a:ext uri="{FF2B5EF4-FFF2-40B4-BE49-F238E27FC236}">
                <a16:creationId xmlns:a16="http://schemas.microsoft.com/office/drawing/2014/main" id="{CE7CCF17-5405-8755-26D7-E854C61D3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4483" y="-468684"/>
            <a:ext cx="3045912" cy="27432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CD84BBD-8B64-050F-138C-E48EF4301AB0}"/>
              </a:ext>
            </a:extLst>
          </p:cNvPr>
          <p:cNvSpPr txBox="1"/>
          <p:nvPr/>
        </p:nvSpPr>
        <p:spPr>
          <a:xfrm>
            <a:off x="8301494" y="470026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t-BR" dirty="0">
              <a:cs typeface="Calibri"/>
            </a:endParaRPr>
          </a:p>
        </p:txBody>
      </p:sp>
      <p:pic>
        <p:nvPicPr>
          <p:cNvPr id="2" name="Imagem 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F8608C15-0D2E-27BF-5919-68F07F9DE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126" y="5939750"/>
            <a:ext cx="1021394" cy="59433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67204E5-C9F8-5DCE-001E-462B7467E3C5}"/>
              </a:ext>
            </a:extLst>
          </p:cNvPr>
          <p:cNvSpPr txBox="1"/>
          <p:nvPr/>
        </p:nvSpPr>
        <p:spPr>
          <a:xfrm>
            <a:off x="2177442" y="903962"/>
            <a:ext cx="540497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000" b="1" dirty="0">
                <a:latin typeface="Arial"/>
                <a:cs typeface="Calibri"/>
              </a:rPr>
              <a:t>ATIVIDADES DESENVOLVIDAS 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06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6FFFB50-A522-9D5F-1E61-60999DD59F81}"/>
              </a:ext>
            </a:extLst>
          </p:cNvPr>
          <p:cNvCxnSpPr/>
          <p:nvPr/>
        </p:nvCxnSpPr>
        <p:spPr>
          <a:xfrm flipH="1">
            <a:off x="566410" y="467245"/>
            <a:ext cx="10438" cy="591854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73FBACBC-565F-AB6A-BE35-8E1BCBF46605}"/>
              </a:ext>
            </a:extLst>
          </p:cNvPr>
          <p:cNvCxnSpPr/>
          <p:nvPr/>
        </p:nvCxnSpPr>
        <p:spPr>
          <a:xfrm>
            <a:off x="573586" y="390915"/>
            <a:ext cx="8486383" cy="2087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13F7C0B3-1AB5-108E-73D7-66964D6D7060}"/>
              </a:ext>
            </a:extLst>
          </p:cNvPr>
          <p:cNvCxnSpPr/>
          <p:nvPr/>
        </p:nvCxnSpPr>
        <p:spPr>
          <a:xfrm>
            <a:off x="4220488" y="6313376"/>
            <a:ext cx="7379914" cy="2087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E24F152C-5C5D-86D8-8522-D8D1ADD3F897}"/>
              </a:ext>
            </a:extLst>
          </p:cNvPr>
          <p:cNvCxnSpPr/>
          <p:nvPr/>
        </p:nvCxnSpPr>
        <p:spPr>
          <a:xfrm>
            <a:off x="11649334" y="245432"/>
            <a:ext cx="73070" cy="6127313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5" descr="Uma imagem contendo Logotipo&#10;&#10;Descrição gerada automaticamente">
            <a:extLst>
              <a:ext uri="{FF2B5EF4-FFF2-40B4-BE49-F238E27FC236}">
                <a16:creationId xmlns:a16="http://schemas.microsoft.com/office/drawing/2014/main" id="{A60EDD3A-D24E-7455-B6C0-15D669226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948" y="5862584"/>
            <a:ext cx="2743200" cy="748665"/>
          </a:xfrm>
          <a:prstGeom prst="rect">
            <a:avLst/>
          </a:prstGeom>
        </p:spPr>
      </p:pic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61BB0059-7FDC-5D10-E2B8-60B6C2638B10}"/>
              </a:ext>
            </a:extLst>
          </p:cNvPr>
          <p:cNvCxnSpPr/>
          <p:nvPr/>
        </p:nvCxnSpPr>
        <p:spPr>
          <a:xfrm>
            <a:off x="379826" y="155401"/>
            <a:ext cx="10437" cy="653440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4160850A-411D-6643-DAC0-CCB4FEFF5DB6}"/>
              </a:ext>
            </a:extLst>
          </p:cNvPr>
          <p:cNvCxnSpPr/>
          <p:nvPr/>
        </p:nvCxnSpPr>
        <p:spPr>
          <a:xfrm>
            <a:off x="376564" y="162577"/>
            <a:ext cx="8684710" cy="208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47700D62-D6EB-F2E7-A82A-141136FDEAD6}"/>
              </a:ext>
            </a:extLst>
          </p:cNvPr>
          <p:cNvCxnSpPr/>
          <p:nvPr/>
        </p:nvCxnSpPr>
        <p:spPr>
          <a:xfrm>
            <a:off x="11949437" y="232383"/>
            <a:ext cx="10438" cy="649265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014AFE0B-7FAE-7AD3-63D0-DE3F05AD37C9}"/>
              </a:ext>
            </a:extLst>
          </p:cNvPr>
          <p:cNvCxnSpPr/>
          <p:nvPr/>
        </p:nvCxnSpPr>
        <p:spPr>
          <a:xfrm>
            <a:off x="380477" y="6659146"/>
            <a:ext cx="11586575" cy="52193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5">
            <a:extLst>
              <a:ext uri="{FF2B5EF4-FFF2-40B4-BE49-F238E27FC236}">
                <a16:creationId xmlns:a16="http://schemas.microsoft.com/office/drawing/2014/main" id="{CE7CCF17-5405-8755-26D7-E854C61D3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4483" y="-468684"/>
            <a:ext cx="3045912" cy="27432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CD84BBD-8B64-050F-138C-E48EF4301AB0}"/>
              </a:ext>
            </a:extLst>
          </p:cNvPr>
          <p:cNvSpPr txBox="1"/>
          <p:nvPr/>
        </p:nvSpPr>
        <p:spPr>
          <a:xfrm>
            <a:off x="8301494" y="470026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t-BR" dirty="0">
              <a:cs typeface="Calibri"/>
            </a:endParaRPr>
          </a:p>
        </p:txBody>
      </p:sp>
      <p:pic>
        <p:nvPicPr>
          <p:cNvPr id="2" name="Imagem 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F8608C15-0D2E-27BF-5919-68F07F9DE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126" y="5939750"/>
            <a:ext cx="1021394" cy="59433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6491324-03D3-1A98-20C4-BF9796A1FE43}"/>
              </a:ext>
            </a:extLst>
          </p:cNvPr>
          <p:cNvSpPr txBox="1"/>
          <p:nvPr/>
        </p:nvSpPr>
        <p:spPr>
          <a:xfrm>
            <a:off x="2198319" y="862208"/>
            <a:ext cx="47578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000" b="1" dirty="0">
                <a:latin typeface="Arial"/>
                <a:cs typeface="Calibri"/>
              </a:rPr>
              <a:t>LIMITAÇÕES E/OU DIFICULDADES</a:t>
            </a:r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742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6FFFB50-A522-9D5F-1E61-60999DD59F81}"/>
              </a:ext>
            </a:extLst>
          </p:cNvPr>
          <p:cNvCxnSpPr/>
          <p:nvPr/>
        </p:nvCxnSpPr>
        <p:spPr>
          <a:xfrm flipH="1">
            <a:off x="566410" y="467245"/>
            <a:ext cx="10438" cy="591854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73FBACBC-565F-AB6A-BE35-8E1BCBF46605}"/>
              </a:ext>
            </a:extLst>
          </p:cNvPr>
          <p:cNvCxnSpPr/>
          <p:nvPr/>
        </p:nvCxnSpPr>
        <p:spPr>
          <a:xfrm>
            <a:off x="573586" y="390915"/>
            <a:ext cx="8486383" cy="2087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13F7C0B3-1AB5-108E-73D7-66964D6D7060}"/>
              </a:ext>
            </a:extLst>
          </p:cNvPr>
          <p:cNvCxnSpPr/>
          <p:nvPr/>
        </p:nvCxnSpPr>
        <p:spPr>
          <a:xfrm>
            <a:off x="4220488" y="6313376"/>
            <a:ext cx="7379914" cy="2087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E24F152C-5C5D-86D8-8522-D8D1ADD3F897}"/>
              </a:ext>
            </a:extLst>
          </p:cNvPr>
          <p:cNvCxnSpPr/>
          <p:nvPr/>
        </p:nvCxnSpPr>
        <p:spPr>
          <a:xfrm>
            <a:off x="11649334" y="245432"/>
            <a:ext cx="73070" cy="6127313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5" descr="Uma imagem contendo Logotipo&#10;&#10;Descrição gerada automaticamente">
            <a:extLst>
              <a:ext uri="{FF2B5EF4-FFF2-40B4-BE49-F238E27FC236}">
                <a16:creationId xmlns:a16="http://schemas.microsoft.com/office/drawing/2014/main" id="{A60EDD3A-D24E-7455-B6C0-15D669226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948" y="5862584"/>
            <a:ext cx="2743200" cy="748665"/>
          </a:xfrm>
          <a:prstGeom prst="rect">
            <a:avLst/>
          </a:prstGeom>
        </p:spPr>
      </p:pic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61BB0059-7FDC-5D10-E2B8-60B6C2638B10}"/>
              </a:ext>
            </a:extLst>
          </p:cNvPr>
          <p:cNvCxnSpPr/>
          <p:nvPr/>
        </p:nvCxnSpPr>
        <p:spPr>
          <a:xfrm>
            <a:off x="379826" y="155401"/>
            <a:ext cx="10437" cy="653440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4160850A-411D-6643-DAC0-CCB4FEFF5DB6}"/>
              </a:ext>
            </a:extLst>
          </p:cNvPr>
          <p:cNvCxnSpPr/>
          <p:nvPr/>
        </p:nvCxnSpPr>
        <p:spPr>
          <a:xfrm>
            <a:off x="376564" y="162577"/>
            <a:ext cx="8684710" cy="208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47700D62-D6EB-F2E7-A82A-141136FDEAD6}"/>
              </a:ext>
            </a:extLst>
          </p:cNvPr>
          <p:cNvCxnSpPr/>
          <p:nvPr/>
        </p:nvCxnSpPr>
        <p:spPr>
          <a:xfrm>
            <a:off x="11949437" y="232383"/>
            <a:ext cx="10438" cy="649265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014AFE0B-7FAE-7AD3-63D0-DE3F05AD37C9}"/>
              </a:ext>
            </a:extLst>
          </p:cNvPr>
          <p:cNvCxnSpPr/>
          <p:nvPr/>
        </p:nvCxnSpPr>
        <p:spPr>
          <a:xfrm>
            <a:off x="380477" y="6659146"/>
            <a:ext cx="11586575" cy="52193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5">
            <a:extLst>
              <a:ext uri="{FF2B5EF4-FFF2-40B4-BE49-F238E27FC236}">
                <a16:creationId xmlns:a16="http://schemas.microsoft.com/office/drawing/2014/main" id="{CE7CCF17-5405-8755-26D7-E854C61D3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4483" y="-468684"/>
            <a:ext cx="3045912" cy="27432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CD84BBD-8B64-050F-138C-E48EF4301AB0}"/>
              </a:ext>
            </a:extLst>
          </p:cNvPr>
          <p:cNvSpPr txBox="1"/>
          <p:nvPr/>
        </p:nvSpPr>
        <p:spPr>
          <a:xfrm>
            <a:off x="8301494" y="470026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t-BR" dirty="0">
              <a:cs typeface="Calibri"/>
            </a:endParaRPr>
          </a:p>
        </p:txBody>
      </p:sp>
      <p:pic>
        <p:nvPicPr>
          <p:cNvPr id="2" name="Imagem 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F8608C15-0D2E-27BF-5919-68F07F9DE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126" y="5939750"/>
            <a:ext cx="1021394" cy="59433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6491324-03D3-1A98-20C4-BF9796A1FE43}"/>
              </a:ext>
            </a:extLst>
          </p:cNvPr>
          <p:cNvSpPr txBox="1"/>
          <p:nvPr/>
        </p:nvSpPr>
        <p:spPr>
          <a:xfrm>
            <a:off x="747389" y="851769"/>
            <a:ext cx="860955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000" b="1" dirty="0">
                <a:latin typeface="Arial"/>
                <a:cs typeface="Calibri"/>
              </a:rPr>
              <a:t>CONTRIBUIÇÕES DO PLANO DE ATIVIDADES PARA A VIDA ACADÊMICA </a:t>
            </a:r>
          </a:p>
        </p:txBody>
      </p:sp>
    </p:spTree>
    <p:extLst>
      <p:ext uri="{BB962C8B-B14F-4D97-AF65-F5344CB8AC3E}">
        <p14:creationId xmlns:p14="http://schemas.microsoft.com/office/powerpoint/2010/main" val="1028473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354</cp:revision>
  <dcterms:created xsi:type="dcterms:W3CDTF">2022-04-27T15:41:28Z</dcterms:created>
  <dcterms:modified xsi:type="dcterms:W3CDTF">2022-04-28T22:34:51Z</dcterms:modified>
</cp:coreProperties>
</file>